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ab6586f-6c00-4068-8de2-1fd965abad4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-sfera.hr/dodatni-digitalni-sadrzaji/bab6586f-6c00-4068-8de2-1fd965abad4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bab6586f-6c00-4068-8de2-1fd965abad4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power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balance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ćeš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lekciji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razgovarati o dobrobitima rekreativnog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vje</a:t>
            </a:r>
            <a:r>
              <a:rPr lang="hr-HR" sz="2000" dirty="0" err="1">
                <a:solidFill>
                  <a:prstClr val="white"/>
                </a:solidFill>
                <a:latin typeface="Calibri" panose="020F0502020204030204"/>
              </a:rPr>
              <a:t>žbanja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 koristeći ciljani vokabular</a:t>
            </a:r>
            <a:r>
              <a:rPr lang="hr-HR" sz="2000" i="1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B476D6-1EB4-43E7-9D72-039C828760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872" y="3075825"/>
            <a:ext cx="2501620" cy="3270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E36AAE-9DE4-4607-957D-2760E3D257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8118" y="3102340"/>
            <a:ext cx="2501620" cy="3270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34E1F8-C85D-4FD5-83E2-2D772DB7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620" y="1253331"/>
            <a:ext cx="3320249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/</a:t>
            </a:r>
            <a:r>
              <a:rPr lang="hr-HR" dirty="0" err="1"/>
              <a:t>expressions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box</a:t>
            </a:r>
            <a:r>
              <a:rPr lang="hr-HR" dirty="0" err="1" smtClean="0"/>
              <a:t>.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E4E904-03AE-4D03-BFF9-3B735CC1D2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236" y="886680"/>
            <a:ext cx="6920714" cy="49659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399A4F-1B90-41CA-B71F-5D1E34DEE8E5}"/>
              </a:ext>
            </a:extLst>
          </p:cNvPr>
          <p:cNvSpPr txBox="1"/>
          <p:nvPr/>
        </p:nvSpPr>
        <p:spPr>
          <a:xfrm>
            <a:off x="4101483" y="2476870"/>
            <a:ext cx="14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mental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health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E5EA19-67B3-4904-B68A-8C5EED338067}"/>
              </a:ext>
            </a:extLst>
          </p:cNvPr>
          <p:cNvSpPr txBox="1"/>
          <p:nvPr/>
        </p:nvSpPr>
        <p:spPr>
          <a:xfrm>
            <a:off x="5871099" y="3391425"/>
            <a:ext cx="14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self-reliant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443AAA-656C-4929-90CB-5FBEE14AD96E}"/>
              </a:ext>
            </a:extLst>
          </p:cNvPr>
          <p:cNvSpPr txBox="1"/>
          <p:nvPr/>
        </p:nvSpPr>
        <p:spPr>
          <a:xfrm>
            <a:off x="4631184" y="4405614"/>
            <a:ext cx="14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overweight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8BC04F-CACC-46E8-811A-2053DF741C05}"/>
              </a:ext>
            </a:extLst>
          </p:cNvPr>
          <p:cNvSpPr txBox="1"/>
          <p:nvPr/>
        </p:nvSpPr>
        <p:spPr>
          <a:xfrm>
            <a:off x="3246267" y="2910998"/>
            <a:ext cx="14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inactivity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DC1F2A-AF09-4123-B2C2-BF4AD3CE734C}"/>
              </a:ext>
            </a:extLst>
          </p:cNvPr>
          <p:cNvSpPr txBox="1"/>
          <p:nvPr/>
        </p:nvSpPr>
        <p:spPr>
          <a:xfrm>
            <a:off x="2941467" y="3911143"/>
            <a:ext cx="14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from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scratch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DF5B53-C9CB-4980-9DBC-22D2FFA27605}"/>
              </a:ext>
            </a:extLst>
          </p:cNvPr>
          <p:cNvSpPr txBox="1"/>
          <p:nvPr/>
        </p:nvSpPr>
        <p:spPr>
          <a:xfrm>
            <a:off x="5522927" y="4664685"/>
            <a:ext cx="1712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nutritional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value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508183-5D85-492C-8294-93332072D8F9}"/>
              </a:ext>
            </a:extLst>
          </p:cNvPr>
          <p:cNvSpPr txBox="1"/>
          <p:nvPr/>
        </p:nvSpPr>
        <p:spPr>
          <a:xfrm>
            <a:off x="5110685" y="5150892"/>
            <a:ext cx="14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excuse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EDE4A3-C5CC-4E84-8EAF-E91F3B17D540}"/>
              </a:ext>
            </a:extLst>
          </p:cNvPr>
          <p:cNvSpPr txBox="1"/>
          <p:nvPr/>
        </p:nvSpPr>
        <p:spPr>
          <a:xfrm>
            <a:off x="2383654" y="4935316"/>
            <a:ext cx="14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stretch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36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A85726-EA95-4234-8D0F-2C0084D6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119" y="1530350"/>
            <a:ext cx="3559206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advice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b="1" dirty="0" err="1"/>
              <a:t>should</a:t>
            </a:r>
            <a:r>
              <a:rPr lang="hr-HR" dirty="0"/>
              <a:t> or </a:t>
            </a:r>
            <a:r>
              <a:rPr lang="hr-HR" b="1" dirty="0" err="1"/>
              <a:t>shouldn</a:t>
            </a:r>
            <a:r>
              <a:rPr lang="hr-HR" b="1" dirty="0"/>
              <a:t>’t.</a:t>
            </a:r>
            <a:r>
              <a:rPr lang="hr-HR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6EC313-D9CE-400D-86C6-99E180DFA0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175" y="1462484"/>
            <a:ext cx="7181849" cy="42257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A795EF-CD9B-4A75-8E57-7C4342C6E3A1}"/>
              </a:ext>
            </a:extLst>
          </p:cNvPr>
          <p:cNvSpPr txBox="1"/>
          <p:nvPr/>
        </p:nvSpPr>
        <p:spPr>
          <a:xfrm>
            <a:off x="1882066" y="211348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should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E03AA3-E5A6-4321-BBCB-63DD4CB044CD}"/>
              </a:ext>
            </a:extLst>
          </p:cNvPr>
          <p:cNvSpPr txBox="1"/>
          <p:nvPr/>
        </p:nvSpPr>
        <p:spPr>
          <a:xfrm>
            <a:off x="1811045" y="290629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should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0E106D-A1D7-4F01-9015-0A9CECF6E631}"/>
              </a:ext>
            </a:extLst>
          </p:cNvPr>
          <p:cNvSpPr txBox="1"/>
          <p:nvPr/>
        </p:nvSpPr>
        <p:spPr>
          <a:xfrm>
            <a:off x="1818443" y="3152213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shouldn’t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11992D-ABD1-4435-9C41-252790E37885}"/>
              </a:ext>
            </a:extLst>
          </p:cNvPr>
          <p:cNvSpPr txBox="1"/>
          <p:nvPr/>
        </p:nvSpPr>
        <p:spPr>
          <a:xfrm>
            <a:off x="1811045" y="3432284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should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447EAD-BC9C-42A2-9595-ECF7456275C5}"/>
              </a:ext>
            </a:extLst>
          </p:cNvPr>
          <p:cNvSpPr txBox="1"/>
          <p:nvPr/>
        </p:nvSpPr>
        <p:spPr>
          <a:xfrm>
            <a:off x="1818443" y="3915615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should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244FBF-797C-44E3-9CF0-1367CBC4278A}"/>
              </a:ext>
            </a:extLst>
          </p:cNvPr>
          <p:cNvSpPr txBox="1"/>
          <p:nvPr/>
        </p:nvSpPr>
        <p:spPr>
          <a:xfrm>
            <a:off x="1824361" y="447138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>
                <a:solidFill>
                  <a:srgbClr val="FF0000"/>
                </a:solidFill>
              </a:rPr>
              <a:t>shouldn’t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C57C12E-44B7-4025-BB63-A61346690389}"/>
              </a:ext>
            </a:extLst>
          </p:cNvPr>
          <p:cNvSpPr txBox="1"/>
          <p:nvPr/>
        </p:nvSpPr>
        <p:spPr>
          <a:xfrm>
            <a:off x="1824361" y="496321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should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C45A6B-8A65-4563-AA7C-C851912DD22C}"/>
              </a:ext>
            </a:extLst>
          </p:cNvPr>
          <p:cNvSpPr txBox="1"/>
          <p:nvPr/>
        </p:nvSpPr>
        <p:spPr>
          <a:xfrm>
            <a:off x="1811045" y="2652706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shouldn’t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6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>
                <a:solidFill>
                  <a:prstClr val="black"/>
                </a:solidFill>
                <a:hlinkClick r:id="rId4"/>
              </a:rPr>
              <a:t>https://www.e-sfera.hr/dodatni-digitalni-sadrzaji/bab6586f-6c00-4068-8de2-1fd965abad4c/</a:t>
            </a:r>
            <a:endParaRPr lang="hr-HR" sz="200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B26DB-C52F-41A1-A5D3-2ABDB994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054" y="112234"/>
            <a:ext cx="5921406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50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ever</a:t>
            </a:r>
            <a:r>
              <a:rPr lang="hr-HR" dirty="0"/>
              <a:t> </a:t>
            </a:r>
            <a:r>
              <a:rPr lang="hr-HR" dirty="0" err="1"/>
              <a:t>been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gym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pictures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Internet.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demonstrate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exercises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part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body</a:t>
            </a:r>
            <a:r>
              <a:rPr lang="hr-HR" dirty="0"/>
              <a:t> do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exercises</a:t>
            </a:r>
            <a:r>
              <a:rPr lang="hr-HR" dirty="0"/>
              <a:t> </a:t>
            </a:r>
            <a:r>
              <a:rPr lang="hr-HR" dirty="0" err="1"/>
              <a:t>affect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most?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7151DF-CC7F-43CD-9DD9-907A170F98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B3303-D8A2-4136-B8C6-F4194BCA747F}"/>
              </a:ext>
            </a:extLst>
          </p:cNvPr>
          <p:cNvSpPr txBox="1"/>
          <p:nvPr/>
        </p:nvSpPr>
        <p:spPr>
          <a:xfrm>
            <a:off x="3012488" y="2287903"/>
            <a:ext cx="3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D5C116-AD23-46E1-B6B3-2656631653A4}"/>
              </a:ext>
            </a:extLst>
          </p:cNvPr>
          <p:cNvSpPr txBox="1"/>
          <p:nvPr/>
        </p:nvSpPr>
        <p:spPr>
          <a:xfrm>
            <a:off x="3457852" y="2287903"/>
            <a:ext cx="3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</a:rPr>
              <a:t>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DD2434-B23D-4855-AB3D-22CF99220DF1}"/>
              </a:ext>
            </a:extLst>
          </p:cNvPr>
          <p:cNvSpPr txBox="1"/>
          <p:nvPr/>
        </p:nvSpPr>
        <p:spPr>
          <a:xfrm>
            <a:off x="3768570" y="4530570"/>
            <a:ext cx="3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</a:rPr>
              <a:t>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BA5A7D-BDD5-4397-BC37-5C3D24F61134}"/>
              </a:ext>
            </a:extLst>
          </p:cNvPr>
          <p:cNvSpPr txBox="1"/>
          <p:nvPr/>
        </p:nvSpPr>
        <p:spPr>
          <a:xfrm>
            <a:off x="3457852" y="4061533"/>
            <a:ext cx="3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</a:rPr>
              <a:t>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C799F3-2C21-4265-B62C-2FB3C0A8572E}"/>
              </a:ext>
            </a:extLst>
          </p:cNvPr>
          <p:cNvSpPr txBox="1"/>
          <p:nvPr/>
        </p:nvSpPr>
        <p:spPr>
          <a:xfrm>
            <a:off x="2757996" y="1825841"/>
            <a:ext cx="3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</a:rPr>
              <a:t>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7CBBFE-6733-4F2D-89B0-4D9A02F836E6}"/>
              </a:ext>
            </a:extLst>
          </p:cNvPr>
          <p:cNvSpPr txBox="1"/>
          <p:nvPr/>
        </p:nvSpPr>
        <p:spPr>
          <a:xfrm>
            <a:off x="531181" y="3429000"/>
            <a:ext cx="3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16A257-ACB7-444E-9F6A-88C25E164329}"/>
              </a:ext>
            </a:extLst>
          </p:cNvPr>
          <p:cNvSpPr txBox="1"/>
          <p:nvPr/>
        </p:nvSpPr>
        <p:spPr>
          <a:xfrm>
            <a:off x="4687410" y="1656564"/>
            <a:ext cx="31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0000"/>
                </a:solidFill>
              </a:rPr>
              <a:t>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56C99ECA-DE08-48E9-992A-826D1D15EA96}"/>
              </a:ext>
            </a:extLst>
          </p:cNvPr>
          <p:cNvSpPr/>
          <p:nvPr/>
        </p:nvSpPr>
        <p:spPr>
          <a:xfrm>
            <a:off x="3854387" y="5832629"/>
            <a:ext cx="1711912" cy="33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38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4075F-FE99-4A63-97FD-1A4AF370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093" y="339725"/>
            <a:ext cx="6191063" cy="3273487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put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topics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https://www.e-sfera.hr/dodatni-digitalni-sadrzaji/bab6586f-6c00-4068-8de2-1fd965abad4c/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12E512-6D52-4377-A3AF-E7AE225DC2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257800" cy="6873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8A04F1-9BD4-49E8-9886-BAD50B8439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7531" y="3508899"/>
            <a:ext cx="7696937" cy="27298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B8F521-495A-4E48-8B66-976EB359B8BA}"/>
              </a:ext>
            </a:extLst>
          </p:cNvPr>
          <p:cNvSpPr txBox="1"/>
          <p:nvPr/>
        </p:nvSpPr>
        <p:spPr>
          <a:xfrm>
            <a:off x="2450237" y="3790765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7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567D52-DEF5-4CFF-BE8A-BFAFA0625AC9}"/>
              </a:ext>
            </a:extLst>
          </p:cNvPr>
          <p:cNvSpPr txBox="1"/>
          <p:nvPr/>
        </p:nvSpPr>
        <p:spPr>
          <a:xfrm>
            <a:off x="2432481" y="4935894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C532C0-4884-46DF-9738-0DCF1AAFD414}"/>
              </a:ext>
            </a:extLst>
          </p:cNvPr>
          <p:cNvSpPr txBox="1"/>
          <p:nvPr/>
        </p:nvSpPr>
        <p:spPr>
          <a:xfrm>
            <a:off x="2414726" y="5201231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6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2EBA03-04CA-4252-AF0F-B0F8AA8C8E98}"/>
              </a:ext>
            </a:extLst>
          </p:cNvPr>
          <p:cNvSpPr txBox="1"/>
          <p:nvPr/>
        </p:nvSpPr>
        <p:spPr>
          <a:xfrm>
            <a:off x="2414727" y="5464344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1D4324-A642-4575-8B0A-A3D3166E46DD}"/>
              </a:ext>
            </a:extLst>
          </p:cNvPr>
          <p:cNvSpPr txBox="1"/>
          <p:nvPr/>
        </p:nvSpPr>
        <p:spPr>
          <a:xfrm>
            <a:off x="2424713" y="5763790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3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751A7B-B12E-440B-9561-259A5FFBA357}"/>
              </a:ext>
            </a:extLst>
          </p:cNvPr>
          <p:cNvSpPr txBox="1"/>
          <p:nvPr/>
        </p:nvSpPr>
        <p:spPr>
          <a:xfrm>
            <a:off x="2432481" y="4105898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4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34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430122-9526-44F7-A205-2C060DD4C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564" y="316421"/>
            <a:ext cx="5717220" cy="276413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7: 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again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 (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or F (</a:t>
            </a:r>
            <a:r>
              <a:rPr kumimoji="0" lang="hr-H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endParaRPr kumimoji="0" lang="hr-HR" sz="2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https://www.e-sfera.hr/dodatni-digitalni-sadrzaji/bab6586f-6c00-4068-8de2-1fd965abad4c/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06C3D5-919E-4663-81C8-B1DF4A41D6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68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716B69-DAA7-4709-8A2D-A2351FB8FD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8359" y="3213900"/>
            <a:ext cx="9171387" cy="32059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A15D0-C0C8-410B-906A-4706F081E1DF}"/>
              </a:ext>
            </a:extLst>
          </p:cNvPr>
          <p:cNvSpPr txBox="1"/>
          <p:nvPr/>
        </p:nvSpPr>
        <p:spPr>
          <a:xfrm>
            <a:off x="10021787" y="5244576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3BA095-2E38-4A52-B47E-D51289B4BEB9}"/>
              </a:ext>
            </a:extLst>
          </p:cNvPr>
          <p:cNvSpPr txBox="1"/>
          <p:nvPr/>
        </p:nvSpPr>
        <p:spPr>
          <a:xfrm>
            <a:off x="10021787" y="4941950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176D7D-BB4C-44CC-8328-170B756C09BD}"/>
              </a:ext>
            </a:extLst>
          </p:cNvPr>
          <p:cNvSpPr txBox="1"/>
          <p:nvPr/>
        </p:nvSpPr>
        <p:spPr>
          <a:xfrm>
            <a:off x="10010678" y="4264842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F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386DC7-E58A-4C47-A0E6-76E38A15BF6D}"/>
              </a:ext>
            </a:extLst>
          </p:cNvPr>
          <p:cNvSpPr txBox="1"/>
          <p:nvPr/>
        </p:nvSpPr>
        <p:spPr>
          <a:xfrm>
            <a:off x="10021787" y="4561690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F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C8B301-503C-40E2-9064-0B138AAB5978}"/>
              </a:ext>
            </a:extLst>
          </p:cNvPr>
          <p:cNvSpPr txBox="1"/>
          <p:nvPr/>
        </p:nvSpPr>
        <p:spPr>
          <a:xfrm>
            <a:off x="10010678" y="3926288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487610-B1A1-481A-B540-EF3C87436982}"/>
              </a:ext>
            </a:extLst>
          </p:cNvPr>
          <p:cNvSpPr txBox="1"/>
          <p:nvPr/>
        </p:nvSpPr>
        <p:spPr>
          <a:xfrm>
            <a:off x="10021787" y="5909480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F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DEFDAE-78BE-4F1D-8D9F-9BC59681C2D4}"/>
              </a:ext>
            </a:extLst>
          </p:cNvPr>
          <p:cNvSpPr txBox="1"/>
          <p:nvPr/>
        </p:nvSpPr>
        <p:spPr>
          <a:xfrm>
            <a:off x="10021787" y="5565976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T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40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3ED48-BFC7-4150-8A43-A88DCFE3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567" y="649957"/>
            <a:ext cx="5868047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8: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/</a:t>
            </a:r>
            <a:r>
              <a:rPr lang="hr-HR" dirty="0" err="1"/>
              <a:t>expressions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definitions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329934-EC22-46F9-A060-A36B14C08F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02FCEB-054E-4209-8013-4430E6AACA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7415" y="2639218"/>
            <a:ext cx="7984501" cy="317103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2C030A-1E62-4DC1-8DF1-3B8ABB0E416B}"/>
              </a:ext>
            </a:extLst>
          </p:cNvPr>
          <p:cNvSpPr txBox="1"/>
          <p:nvPr/>
        </p:nvSpPr>
        <p:spPr>
          <a:xfrm>
            <a:off x="5181600" y="3000375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7DC6D5-8F04-4250-9E1A-853F1B2A2CEA}"/>
              </a:ext>
            </a:extLst>
          </p:cNvPr>
          <p:cNvSpPr txBox="1"/>
          <p:nvPr/>
        </p:nvSpPr>
        <p:spPr>
          <a:xfrm>
            <a:off x="5171808" y="3328664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7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CD627D-5CB7-4A38-81E3-291573B98557}"/>
              </a:ext>
            </a:extLst>
          </p:cNvPr>
          <p:cNvSpPr txBox="1"/>
          <p:nvPr/>
        </p:nvSpPr>
        <p:spPr>
          <a:xfrm>
            <a:off x="5151303" y="3853788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8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86FD20-21B7-4D07-81CD-7743C9182829}"/>
              </a:ext>
            </a:extLst>
          </p:cNvPr>
          <p:cNvSpPr txBox="1"/>
          <p:nvPr/>
        </p:nvSpPr>
        <p:spPr>
          <a:xfrm>
            <a:off x="5164907" y="3586996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15E4A1-CF75-4050-AA25-3CDF0F2B4AEA}"/>
              </a:ext>
            </a:extLst>
          </p:cNvPr>
          <p:cNvSpPr txBox="1"/>
          <p:nvPr/>
        </p:nvSpPr>
        <p:spPr>
          <a:xfrm>
            <a:off x="5166007" y="4377663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4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9EBAFC-E349-4B8C-86A3-02ECB8321CF6}"/>
              </a:ext>
            </a:extLst>
          </p:cNvPr>
          <p:cNvSpPr txBox="1"/>
          <p:nvPr/>
        </p:nvSpPr>
        <p:spPr>
          <a:xfrm>
            <a:off x="5166007" y="4662741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3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862F3F-27FC-49E1-AB74-6B49EE158D6F}"/>
              </a:ext>
            </a:extLst>
          </p:cNvPr>
          <p:cNvSpPr txBox="1"/>
          <p:nvPr/>
        </p:nvSpPr>
        <p:spPr>
          <a:xfrm>
            <a:off x="5158655" y="4131005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AA5FB6-3BC6-4244-AF6E-354AD1A28823}"/>
              </a:ext>
            </a:extLst>
          </p:cNvPr>
          <p:cNvSpPr txBox="1"/>
          <p:nvPr/>
        </p:nvSpPr>
        <p:spPr>
          <a:xfrm>
            <a:off x="5151302" y="5141186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6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3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63252-29AD-4359-867C-ADE171C5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987" y="520700"/>
            <a:ext cx="5642037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9: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anyone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</a:t>
            </a:r>
            <a:r>
              <a:rPr lang="hr-HR" dirty="0" err="1"/>
              <a:t>suffers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i="1" dirty="0" err="1"/>
              <a:t>Sitting</a:t>
            </a:r>
            <a:r>
              <a:rPr lang="hr-HR" i="1" dirty="0"/>
              <a:t> </a:t>
            </a:r>
            <a:r>
              <a:rPr lang="hr-HR" i="1" dirty="0" err="1"/>
              <a:t>Disease</a:t>
            </a:r>
            <a:r>
              <a:rPr lang="hr-HR" i="1" dirty="0"/>
              <a:t>?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advice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him</a:t>
            </a:r>
            <a:r>
              <a:rPr lang="hr-HR" dirty="0"/>
              <a:t>/her?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77BE91-4580-4F2D-A0B2-D13AA3A95D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7F82CA-7F33-4DA2-8B72-C8071B61A3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4327" y="3429000"/>
            <a:ext cx="8412217" cy="23145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571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3556F-E535-49B7-8CCF-305EDAA9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291" y="379304"/>
            <a:ext cx="5786484" cy="4351338"/>
          </a:xfrm>
        </p:spPr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48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line.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F05A92-2221-4825-986D-B903F13B6D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35"/>
            <a:ext cx="5224798" cy="6830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290A85-DB06-41F2-A3B2-8F4F9CF0DC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571" y="2867715"/>
            <a:ext cx="8495265" cy="20399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8D0A15-DDA1-41A1-B472-7A91FDB5C180}"/>
              </a:ext>
            </a:extLst>
          </p:cNvPr>
          <p:cNvSpPr txBox="1"/>
          <p:nvPr/>
        </p:nvSpPr>
        <p:spPr>
          <a:xfrm>
            <a:off x="3045041" y="3442667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20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767CB4-946B-4079-A0A1-6C0A9F8EA38E}"/>
              </a:ext>
            </a:extLst>
          </p:cNvPr>
          <p:cNvSpPr txBox="1"/>
          <p:nvPr/>
        </p:nvSpPr>
        <p:spPr>
          <a:xfrm>
            <a:off x="10035260" y="3455456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10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59144-B514-4F19-A741-FF094AE71B4F}"/>
              </a:ext>
            </a:extLst>
          </p:cNvPr>
          <p:cNvSpPr txBox="1"/>
          <p:nvPr/>
        </p:nvSpPr>
        <p:spPr>
          <a:xfrm>
            <a:off x="3045041" y="3794010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3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9E1EBF-A844-4413-8C4C-354C44072D43}"/>
              </a:ext>
            </a:extLst>
          </p:cNvPr>
          <p:cNvSpPr txBox="1"/>
          <p:nvPr/>
        </p:nvSpPr>
        <p:spPr>
          <a:xfrm>
            <a:off x="8467316" y="3442667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6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67E0E1-FB67-4EAF-A2CD-EA79D4C29A1A}"/>
              </a:ext>
            </a:extLst>
          </p:cNvPr>
          <p:cNvSpPr txBox="1"/>
          <p:nvPr/>
        </p:nvSpPr>
        <p:spPr>
          <a:xfrm>
            <a:off x="6880683" y="3442667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19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C7A7DB-3A8E-4F23-AD54-A4D5D8B65D26}"/>
              </a:ext>
            </a:extLst>
          </p:cNvPr>
          <p:cNvSpPr txBox="1"/>
          <p:nvPr/>
        </p:nvSpPr>
        <p:spPr>
          <a:xfrm>
            <a:off x="5115262" y="3442667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FE471E-2F23-478B-8370-85AB96921590}"/>
              </a:ext>
            </a:extLst>
          </p:cNvPr>
          <p:cNvSpPr txBox="1"/>
          <p:nvPr/>
        </p:nvSpPr>
        <p:spPr>
          <a:xfrm>
            <a:off x="8467316" y="3778252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11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AC0C34-398C-454C-8693-66D68B162B4F}"/>
              </a:ext>
            </a:extLst>
          </p:cNvPr>
          <p:cNvSpPr txBox="1"/>
          <p:nvPr/>
        </p:nvSpPr>
        <p:spPr>
          <a:xfrm>
            <a:off x="6876416" y="3751345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4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FA8B18-C84E-4FD4-8627-844F94ACD829}"/>
              </a:ext>
            </a:extLst>
          </p:cNvPr>
          <p:cNvSpPr txBox="1"/>
          <p:nvPr/>
        </p:nvSpPr>
        <p:spPr>
          <a:xfrm>
            <a:off x="3063730" y="4111775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C86E31-1914-4C33-9437-EB3F3C9DDADB}"/>
              </a:ext>
            </a:extLst>
          </p:cNvPr>
          <p:cNvSpPr txBox="1"/>
          <p:nvPr/>
        </p:nvSpPr>
        <p:spPr>
          <a:xfrm>
            <a:off x="10053949" y="3778252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9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72E103-D857-4AB3-820F-9E019375C1DE}"/>
              </a:ext>
            </a:extLst>
          </p:cNvPr>
          <p:cNvSpPr txBox="1"/>
          <p:nvPr/>
        </p:nvSpPr>
        <p:spPr>
          <a:xfrm>
            <a:off x="5094592" y="3778252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943821-5648-4BF0-B805-A3EF65684C18}"/>
              </a:ext>
            </a:extLst>
          </p:cNvPr>
          <p:cNvSpPr txBox="1"/>
          <p:nvPr/>
        </p:nvSpPr>
        <p:spPr>
          <a:xfrm>
            <a:off x="10072638" y="4111775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13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E003AA7-551B-4593-9607-A149F0CDB260}"/>
              </a:ext>
            </a:extLst>
          </p:cNvPr>
          <p:cNvSpPr txBox="1"/>
          <p:nvPr/>
        </p:nvSpPr>
        <p:spPr>
          <a:xfrm>
            <a:off x="8474527" y="4111775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7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00C862-0480-4DE3-A4C7-2646E2A0AA15}"/>
              </a:ext>
            </a:extLst>
          </p:cNvPr>
          <p:cNvSpPr txBox="1"/>
          <p:nvPr/>
        </p:nvSpPr>
        <p:spPr>
          <a:xfrm>
            <a:off x="6895105" y="4086021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16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3A7E0A-3EB7-46AD-8513-FCFDBAE8E598}"/>
              </a:ext>
            </a:extLst>
          </p:cNvPr>
          <p:cNvSpPr txBox="1"/>
          <p:nvPr/>
        </p:nvSpPr>
        <p:spPr>
          <a:xfrm>
            <a:off x="5115907" y="4086021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17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005090E-650B-4376-99C9-9E84E52B6A25}"/>
              </a:ext>
            </a:extLst>
          </p:cNvPr>
          <p:cNvSpPr txBox="1"/>
          <p:nvPr/>
        </p:nvSpPr>
        <p:spPr>
          <a:xfrm>
            <a:off x="6913794" y="4387136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C12B5E-FCAA-4B28-BA27-5ECBCFB20AC3}"/>
              </a:ext>
            </a:extLst>
          </p:cNvPr>
          <p:cNvSpPr txBox="1"/>
          <p:nvPr/>
        </p:nvSpPr>
        <p:spPr>
          <a:xfrm>
            <a:off x="5115262" y="4387136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18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E554193-3F8A-49C8-BC64-7E0EE53B1821}"/>
              </a:ext>
            </a:extLst>
          </p:cNvPr>
          <p:cNvSpPr txBox="1"/>
          <p:nvPr/>
        </p:nvSpPr>
        <p:spPr>
          <a:xfrm>
            <a:off x="3049178" y="4387136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2CEF42-5664-4893-8722-77FE266534BE}"/>
              </a:ext>
            </a:extLst>
          </p:cNvPr>
          <p:cNvSpPr txBox="1"/>
          <p:nvPr/>
        </p:nvSpPr>
        <p:spPr>
          <a:xfrm>
            <a:off x="10075036" y="4389573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14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C5B244-D854-46A0-B11B-C194B35406E3}"/>
              </a:ext>
            </a:extLst>
          </p:cNvPr>
          <p:cNvSpPr txBox="1"/>
          <p:nvPr/>
        </p:nvSpPr>
        <p:spPr>
          <a:xfrm>
            <a:off x="8493216" y="4386783"/>
            <a:ext cx="43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8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84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33635-F7C2-4745-A04B-92E6B23D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53" y="1159800"/>
            <a:ext cx="3665738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exercise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instruction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8E9602-26C8-4F4E-8F72-22096993D7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709" y="528520"/>
            <a:ext cx="5943792" cy="57294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107ABC-FC08-4769-9F80-37530F5A3425}"/>
              </a:ext>
            </a:extLst>
          </p:cNvPr>
          <p:cNvSpPr txBox="1"/>
          <p:nvPr/>
        </p:nvSpPr>
        <p:spPr>
          <a:xfrm>
            <a:off x="5566298" y="2183906"/>
            <a:ext cx="18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1873AD-D0A8-4606-A3AF-12F23E71C453}"/>
              </a:ext>
            </a:extLst>
          </p:cNvPr>
          <p:cNvSpPr txBox="1"/>
          <p:nvPr/>
        </p:nvSpPr>
        <p:spPr>
          <a:xfrm>
            <a:off x="5566297" y="2522460"/>
            <a:ext cx="18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11E72-4469-4BD7-BA84-81ECA391A78D}"/>
              </a:ext>
            </a:extLst>
          </p:cNvPr>
          <p:cNvSpPr txBox="1"/>
          <p:nvPr/>
        </p:nvSpPr>
        <p:spPr>
          <a:xfrm>
            <a:off x="5566297" y="2855973"/>
            <a:ext cx="18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6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5BFF23-0892-43D8-A65E-FB38C9553767}"/>
              </a:ext>
            </a:extLst>
          </p:cNvPr>
          <p:cNvSpPr txBox="1"/>
          <p:nvPr/>
        </p:nvSpPr>
        <p:spPr>
          <a:xfrm>
            <a:off x="5566296" y="3494197"/>
            <a:ext cx="18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4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786AFB-2468-4D78-8A30-6A0C06AFC295}"/>
              </a:ext>
            </a:extLst>
          </p:cNvPr>
          <p:cNvSpPr txBox="1"/>
          <p:nvPr/>
        </p:nvSpPr>
        <p:spPr>
          <a:xfrm>
            <a:off x="5566294" y="4347123"/>
            <a:ext cx="18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7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EEDABC-249B-4BCA-8CD1-A431555206C1}"/>
              </a:ext>
            </a:extLst>
          </p:cNvPr>
          <p:cNvSpPr txBox="1"/>
          <p:nvPr/>
        </p:nvSpPr>
        <p:spPr>
          <a:xfrm>
            <a:off x="5566295" y="3767369"/>
            <a:ext cx="18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3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31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EA7C90-6B8E-4567-80F0-2A880823D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83" y="473075"/>
            <a:ext cx="9921042" cy="1431925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pairs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translate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Pronađi parove i prevedi ih.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FAAD83-4C60-4767-9470-CFF1FCC85D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483" y="1726044"/>
            <a:ext cx="10483774" cy="39889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FACCE4-B75F-44E9-83FB-934BC4EFFE08}"/>
              </a:ext>
            </a:extLst>
          </p:cNvPr>
          <p:cNvSpPr txBox="1"/>
          <p:nvPr/>
        </p:nvSpPr>
        <p:spPr>
          <a:xfrm>
            <a:off x="5424257" y="2412662"/>
            <a:ext cx="5477522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mental health	</a:t>
            </a:r>
            <a:r>
              <a:rPr lang="hr-HR" sz="1600" i="1" dirty="0">
                <a:solidFill>
                  <a:srgbClr val="FF0000"/>
                </a:solidFill>
              </a:rPr>
              <a:t>	</a:t>
            </a:r>
            <a:r>
              <a:rPr lang="en-US" sz="1600" i="1" dirty="0" err="1">
                <a:solidFill>
                  <a:srgbClr val="FF0000"/>
                </a:solidFill>
              </a:rPr>
              <a:t>mentalno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zdravlje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healthy habits	</a:t>
            </a:r>
            <a:r>
              <a:rPr lang="hr-HR" sz="1600" i="1" dirty="0">
                <a:solidFill>
                  <a:srgbClr val="FF0000"/>
                </a:solidFill>
              </a:rPr>
              <a:t>	</a:t>
            </a:r>
            <a:r>
              <a:rPr lang="en-US" sz="1600" i="1" dirty="0" err="1">
                <a:solidFill>
                  <a:srgbClr val="FF0000"/>
                </a:solidFill>
              </a:rPr>
              <a:t>zdrave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navike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positive attitude </a:t>
            </a:r>
            <a:r>
              <a:rPr lang="hr-HR" sz="1600" i="1" dirty="0">
                <a:solidFill>
                  <a:srgbClr val="FF0000"/>
                </a:solidFill>
              </a:rPr>
              <a:t>		</a:t>
            </a:r>
            <a:r>
              <a:rPr lang="en-US" sz="1600" i="1" dirty="0" err="1">
                <a:solidFill>
                  <a:srgbClr val="FF0000"/>
                </a:solidFill>
              </a:rPr>
              <a:t>pozitivan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stav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unbalanced nutrition </a:t>
            </a:r>
            <a:r>
              <a:rPr lang="hr-HR" sz="1600" i="1" dirty="0">
                <a:solidFill>
                  <a:srgbClr val="FF0000"/>
                </a:solidFill>
              </a:rPr>
              <a:t>		</a:t>
            </a:r>
            <a:r>
              <a:rPr lang="en-US" sz="1600" i="1" dirty="0" err="1">
                <a:solidFill>
                  <a:srgbClr val="FF0000"/>
                </a:solidFill>
              </a:rPr>
              <a:t>neuravnotežena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prehrana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physical activity </a:t>
            </a:r>
            <a:r>
              <a:rPr lang="hr-HR" sz="1600" i="1" dirty="0">
                <a:solidFill>
                  <a:srgbClr val="FF0000"/>
                </a:solidFill>
              </a:rPr>
              <a:t>		</a:t>
            </a:r>
            <a:r>
              <a:rPr lang="en-US" sz="1600" i="1" dirty="0" err="1">
                <a:solidFill>
                  <a:srgbClr val="FF0000"/>
                </a:solidFill>
              </a:rPr>
              <a:t>fizička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aktivnost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empty calories </a:t>
            </a:r>
            <a:r>
              <a:rPr lang="hr-HR" sz="1600" i="1" dirty="0">
                <a:solidFill>
                  <a:srgbClr val="FF0000"/>
                </a:solidFill>
              </a:rPr>
              <a:t>		</a:t>
            </a:r>
            <a:r>
              <a:rPr lang="en-US" sz="1600" i="1" dirty="0" err="1">
                <a:solidFill>
                  <a:srgbClr val="FF0000"/>
                </a:solidFill>
              </a:rPr>
              <a:t>prazne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kalorije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nutritional value </a:t>
            </a:r>
            <a:r>
              <a:rPr lang="hr-HR" sz="1600" i="1" dirty="0">
                <a:solidFill>
                  <a:srgbClr val="FF0000"/>
                </a:solidFill>
              </a:rPr>
              <a:t>		</a:t>
            </a:r>
            <a:r>
              <a:rPr lang="en-US" sz="1600" i="1" dirty="0" err="1">
                <a:solidFill>
                  <a:srgbClr val="FF0000"/>
                </a:solidFill>
              </a:rPr>
              <a:t>nutritivna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vrijednost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F0000"/>
                </a:solidFill>
              </a:rPr>
              <a:t>lose weight  </a:t>
            </a:r>
            <a:r>
              <a:rPr lang="hr-HR" sz="1600" i="1" dirty="0">
                <a:solidFill>
                  <a:srgbClr val="FF0000"/>
                </a:solidFill>
              </a:rPr>
              <a:t>		</a:t>
            </a:r>
            <a:r>
              <a:rPr lang="en-US" sz="1600" i="1" dirty="0" err="1">
                <a:solidFill>
                  <a:srgbClr val="FF0000"/>
                </a:solidFill>
              </a:rPr>
              <a:t>smršaviti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4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310</Words>
  <Application>Microsoft Office PowerPoint</Application>
  <PresentationFormat>Custom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sustava Office</vt:lpstr>
      <vt:lpstr>Unit 3: Lesson 1  The power of balance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149</cp:revision>
  <dcterms:created xsi:type="dcterms:W3CDTF">2021-09-01T06:25:32Z</dcterms:created>
  <dcterms:modified xsi:type="dcterms:W3CDTF">2022-01-10T09:20:33Z</dcterms:modified>
</cp:coreProperties>
</file>